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2" d="100"/>
          <a:sy n="102" d="100"/>
        </p:scale>
        <p:origin x="61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93550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05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юго-западный с переходом на 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11-13, днем 25-27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434395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35915</TotalTime>
  <Words>574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5747</cp:revision>
  <cp:lastPrinted>2025-12-12T07:56:19Z</cp:lastPrinted>
  <dcterms:created xsi:type="dcterms:W3CDTF">2018-03-27T06:03:00Z</dcterms:created>
  <dcterms:modified xsi:type="dcterms:W3CDTF">2026-06-02T07:27:03Z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